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5380-47C2-4F42-84F6-FA0887F3035D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9DD2-AB2D-434C-BC12-CD244E043D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5380-47C2-4F42-84F6-FA0887F3035D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9DD2-AB2D-434C-BC12-CD244E043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5380-47C2-4F42-84F6-FA0887F3035D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9DD2-AB2D-434C-BC12-CD244E043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5380-47C2-4F42-84F6-FA0887F3035D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9DD2-AB2D-434C-BC12-CD244E043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5380-47C2-4F42-84F6-FA0887F3035D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CF29DD2-AB2D-434C-BC12-CD244E043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5380-47C2-4F42-84F6-FA0887F3035D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9DD2-AB2D-434C-BC12-CD244E043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5380-47C2-4F42-84F6-FA0887F3035D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9DD2-AB2D-434C-BC12-CD244E043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5380-47C2-4F42-84F6-FA0887F3035D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9DD2-AB2D-434C-BC12-CD244E043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5380-47C2-4F42-84F6-FA0887F3035D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9DD2-AB2D-434C-BC12-CD244E043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5380-47C2-4F42-84F6-FA0887F3035D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9DD2-AB2D-434C-BC12-CD244E043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5380-47C2-4F42-84F6-FA0887F3035D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9DD2-AB2D-434C-BC12-CD244E043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3795380-47C2-4F42-84F6-FA0887F3035D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F29DD2-AB2D-434C-BC12-CD244E043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by/url?sa=t&amp;rct=j&amp;q=&amp;esrc=s&amp;source=web&amp;cd=1&amp;cad=rja&amp;uact=8&amp;ved=0ahUKEwiCpbzMncPLAhVJSZoKHRNbAboQFggbMAA&amp;url=http://www.openmusic.ru/24817&amp;usg=AFQjCNEoKpm3mk-2rce7r2BmYBWkFYBjAQ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0"/>
            <a:ext cx="8858280" cy="2571792"/>
          </a:xfrm>
        </p:spPr>
        <p:txBody>
          <a:bodyPr>
            <a:noAutofit/>
          </a:bodyPr>
          <a:lstStyle/>
          <a:p>
            <a:r>
              <a:rPr lang="ru-RU" u="sng" dirty="0" smtClean="0">
                <a:hlinkClick r:id="rId3"/>
              </a:rPr>
              <a:t>История возникновения и развития банков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От Вавилона до возникновения Венеции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401080" cy="538069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	</a:t>
            </a: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	</a:t>
            </a:r>
            <a:r>
              <a:rPr lang="ru-RU" sz="3500" dirty="0" smtClean="0"/>
              <a:t>Установить, в какой стране раньше возникли зачатки банковского дела крайне сложно. Известно, что выдачей ссуд и переводными операциями занимались торговые товарищества </a:t>
            </a:r>
            <a:r>
              <a:rPr lang="ru-RU" sz="3500" dirty="0" err="1" smtClean="0"/>
              <a:t>халдеян</a:t>
            </a:r>
            <a:r>
              <a:rPr lang="ru-RU" sz="3500" dirty="0" smtClean="0"/>
              <a:t> (2300 лет до н.э.), а в Китае(2000 лет до н. э.) существовали чеки. В Вавилоне же, существовали люди принимающие денежные вклады под процент (VI век до н.э.).</a:t>
            </a:r>
            <a:endParaRPr lang="ru-RU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64" y="142852"/>
            <a:ext cx="9144064" cy="38576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Древняя Греция. В Элладе развитием банковского дела всегда занимались храмовые жрецы. Жрецы следили за тем, чтобы доход с земли, подарки и штрафы, полученные храмом, продолжали увеличиваться посредством выдачи ссуд под залог и процент или участия в экономически-выгодных предприятиях. Там же появился вид кредита под залог имущества, что существенно увеличило доход храмов. </a:t>
            </a:r>
            <a:r>
              <a:rPr lang="ru-RU" dirty="0" err="1" smtClean="0"/>
              <a:t>Делосский</a:t>
            </a:r>
            <a:r>
              <a:rPr lang="ru-RU" dirty="0" smtClean="0"/>
              <a:t>, Самосский, Дельфийский и </a:t>
            </a:r>
            <a:r>
              <a:rPr lang="ru-RU" dirty="0" err="1" smtClean="0"/>
              <a:t>Эфесский</a:t>
            </a:r>
            <a:r>
              <a:rPr lang="ru-RU" dirty="0" smtClean="0"/>
              <a:t> храмы за определенную процентную плату принимали деньги на хранение в специальных подвалах, однако, в период </a:t>
            </a:r>
            <a:r>
              <a:rPr lang="ru-RU" dirty="0" err="1" smtClean="0"/>
              <a:t>Фоцийской</a:t>
            </a:r>
            <a:r>
              <a:rPr lang="ru-RU" dirty="0" smtClean="0"/>
              <a:t> войны (1355-1356 гг.) существование банков-храмов прекратилось из-за постоянного разграбления.</a:t>
            </a:r>
            <a:endParaRPr lang="ru-RU" dirty="0"/>
          </a:p>
        </p:txBody>
      </p:sp>
      <p:pic>
        <p:nvPicPr>
          <p:cNvPr id="4" name="Рисунок 3" descr="Артемида-в-Эфес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3643314"/>
            <a:ext cx="4937308" cy="2896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ram-Apollona-v-Delfa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714752"/>
            <a:ext cx="364430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85984" y="642918"/>
            <a:ext cx="6400816" cy="1582726"/>
          </a:xfrm>
        </p:spPr>
        <p:txBody>
          <a:bodyPr>
            <a:normAutofit fontScale="90000"/>
          </a:bodyPr>
          <a:lstStyle/>
          <a:p>
            <a:pPr algn="l" fontAlgn="base">
              <a:buFont typeface="Wingdings 2" pitchFamily="18" charset="2"/>
              <a:buChar char="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	На территории Афин, конкуренцию храмам составляла организация «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трапецитов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» (от латинского – стол), которая подразделялась на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аргирамойсов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(меняльное дело) и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довейстаев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(ростовщические ссуды и долгосрочные инвестиции в промышленность).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	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</a:rPr>
            </a:br>
            <a:endParaRPr lang="ru-RU" sz="20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2285992"/>
            <a:ext cx="6286512" cy="2286016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Древний Египет и Рим. 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Александр Македонский построил «Королевские банки» в Египте, а в Римской Империи появились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аргентарии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проводившие финансовые операции на форуме. Они выдавали ростовщические и ипотечные ссуды, принимали деньги на хранение и проводили аукционы заложенного имущества.</a:t>
            </a:r>
          </a:p>
          <a:p>
            <a:endParaRPr lang="ru-RU" dirty="0"/>
          </a:p>
        </p:txBody>
      </p:sp>
      <p:pic>
        <p:nvPicPr>
          <p:cNvPr id="6" name="Рисунок 5" descr="i-banking-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2234958" cy="18573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28926" y="4643446"/>
            <a:ext cx="63579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Wingdings 2" pitchFamily="18" charset="2"/>
              <a:buChar char="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Время «Крестовых походов». В основном, обозначился спад банковской деятельности и ее специализация на обмене. Золото уступило место серебру и деньги в каждой стране приобрели свое содержание и название. Появились первые конверсионные переводы (посредством «векселя»).</a:t>
            </a:r>
          </a:p>
        </p:txBody>
      </p:sp>
      <p:pic>
        <p:nvPicPr>
          <p:cNvPr id="9" name="Рисунок 8" descr="piggy_ban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4095744"/>
            <a:ext cx="2762256" cy="2762256"/>
          </a:xfrm>
          <a:prstGeom prst="rect">
            <a:avLst/>
          </a:prstGeom>
        </p:spPr>
      </p:pic>
      <p:pic>
        <p:nvPicPr>
          <p:cNvPr id="11" name="Рисунок 10" descr="ban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5450" y="1571612"/>
            <a:ext cx="2988550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3336517_large_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5062533" cy="6657975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учреждения Английского банка (1156 – 1694 гг.)</a:t>
            </a:r>
            <a:endParaRPr lang="ru-RU" b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0" y="1357298"/>
            <a:ext cx="4357718" cy="5500702"/>
          </a:xfrm>
        </p:spPr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ru-RU" dirty="0" smtClean="0"/>
              <a:t>	Первые общественные банки. </a:t>
            </a:r>
          </a:p>
          <a:p>
            <a:pPr fontAlgn="base"/>
            <a:r>
              <a:rPr lang="ru-RU" dirty="0" smtClean="0"/>
              <a:t>Распространение банков, в первую очередь, затронуло такие города, как Генуя, Венеция и Флоренция. Первый из них банк – «</a:t>
            </a:r>
            <a:r>
              <a:rPr lang="ru-RU" dirty="0" err="1" smtClean="0"/>
              <a:t>Монтеньева</a:t>
            </a:r>
            <a:r>
              <a:rPr lang="ru-RU" dirty="0" smtClean="0"/>
              <a:t>» - был открыт в Венеции в 1156 году. </a:t>
            </a:r>
          </a:p>
          <a:p>
            <a:pPr fontAlgn="base"/>
            <a:r>
              <a:rPr lang="ru-RU" dirty="0" smtClean="0"/>
              <a:t>Амстердам и Гамбург. Голландское правительство тоже организовало общественный банк в 1609 году, а, последовавший его примеру, Гамбург – в 1619. </a:t>
            </a:r>
          </a:p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429124" y="1142984"/>
            <a:ext cx="4572032" cy="4786346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dirty="0" smtClean="0"/>
              <a:t>Банк Генуи. </a:t>
            </a:r>
          </a:p>
          <a:p>
            <a:pPr fontAlgn="base">
              <a:buNone/>
            </a:pPr>
            <a:r>
              <a:rPr lang="ru-RU" dirty="0" smtClean="0"/>
              <a:t>	Возникший в результате слияния множества общественных банков (1407 год), банк «Святого Георгия» имел огромные привилегии в качестве основного кредитора республики. </a:t>
            </a:r>
          </a:p>
          <a:p>
            <a:endParaRPr lang="ru-RU" dirty="0"/>
          </a:p>
        </p:txBody>
      </p:sp>
      <p:pic>
        <p:nvPicPr>
          <p:cNvPr id="12" name="Рисунок 11" descr="1024px-Palazzo_San_Georgio_Genova_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571876"/>
            <a:ext cx="3929090" cy="3104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smtClean="0">
                <a:solidFill>
                  <a:schemeClr val="tx1"/>
                </a:solidFill>
              </a:rPr>
              <a:t>Английский банк и первые специализированные банки в Шотландии (1694 – конец XVIII века)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ru-RU" b="1" dirty="0" smtClean="0"/>
              <a:t>	В 1694 году в Англии, шотландцем Уильямом </a:t>
            </a:r>
            <a:r>
              <a:rPr lang="ru-RU" b="1" dirty="0" err="1" smtClean="0"/>
              <a:t>Петерсоном</a:t>
            </a:r>
            <a:r>
              <a:rPr lang="ru-RU" b="1" dirty="0" smtClean="0"/>
              <a:t> был открыт банк (уставной капитал - 1 миллион 200 тысяч фунтов стерлингов) для помощи в решении финансовых затруднений правительства. В результате тяжелого положения правящей верхушки, Банк Англии был создан в виде акционерного общества. Отдав капитал правительству, банк получил на эту сумму банковские билеты, которыми имел право расплачиваться, и стал монополистом в торговле золотом. Кроме этого, банк предоставлял крупные кредиты под залог имущества и выплачивал проценты по вкладам, что привело к появлению и распространению депозитных банков.</a:t>
            </a:r>
          </a:p>
          <a:p>
            <a:pPr fontAlgn="base">
              <a:buNone/>
            </a:pPr>
            <a:r>
              <a:rPr lang="ru-RU" b="1" dirty="0" smtClean="0"/>
              <a:t>	Огромную популярность стали приобретать специализированные банки. Например, Банк британской компании для торговли холстом, открытый в 1706 году; Прусский банк морской торговли, в 1767; Парижская учетная касса и Петербургский банк в 1776 и 1780 годах, соответственно.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Сужение специализации и монополизация эмиссии банкнот (начало XIX века – сегодняшний день)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8929718" cy="5543600"/>
          </a:xfrm>
        </p:spPr>
        <p:txBody>
          <a:bodyPr>
            <a:normAutofit fontScale="62500" lnSpcReduction="20000"/>
          </a:bodyPr>
          <a:lstStyle/>
          <a:p>
            <a:pPr fontAlgn="base">
              <a:buNone/>
            </a:pPr>
            <a:r>
              <a:rPr lang="ru-RU" dirty="0" smtClean="0"/>
              <a:t>	Депозитные и Центральные банки. </a:t>
            </a:r>
          </a:p>
          <a:p>
            <a:pPr fontAlgn="base">
              <a:buNone/>
            </a:pPr>
            <a:r>
              <a:rPr lang="ru-RU" dirty="0" smtClean="0"/>
              <a:t>	Активно развиваются депозитные банки (Англия, Австралия, Шотландия, Швейцария, Германия и Северная Америка). Появляются первые Центральные банки (начало XIX века), монопольно занимающиеся эмиссией банкнот (Центральный банк во Франции, 1800 г. или Австрийский банк, 1806 г., а несколько позже и Государственный Русский банк, 1860 г.).</a:t>
            </a:r>
          </a:p>
          <a:p>
            <a:pPr fontAlgn="base">
              <a:buNone/>
            </a:pPr>
            <a:r>
              <a:rPr lang="ru-RU" dirty="0" smtClean="0"/>
              <a:t>	Широкий спектр банковских услуг и растущее количество самих банковских учреждений привели к тому, что в банковском деле стала все большую популярность приобретать узкая специализация. Возникли отдельные ипотечные банки, для обслуживания населения и ремесленников были организованы народные и ремесленнические, появились ссудные кассы, а в 1848 году в Пруссии открылись первые ломбарды.</a:t>
            </a:r>
          </a:p>
          <a:p>
            <a:pPr fontAlgn="base">
              <a:buNone/>
            </a:pPr>
            <a:r>
              <a:rPr lang="ru-RU" dirty="0" smtClean="0"/>
              <a:t>	Совокупность вышестоящих факторов привела к разработке и становлению полноценной банковской системы (Центральный, универсальные и специализированные банки). Распространение популярности ценных бумаг спровоцировало развитие количество операций с ними в банковской среде (например, трастовые операции). Повлиял банковский институт и на торговлю золотом, развитие корреспондентских и дипломатических отношений, а так же, развитие экономики.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E7F7DA-6DD1-4487-9D91-66EA152921CE}"/>
</file>

<file path=customXml/itemProps2.xml><?xml version="1.0" encoding="utf-8"?>
<ds:datastoreItem xmlns:ds="http://schemas.openxmlformats.org/officeDocument/2006/customXml" ds:itemID="{41757E06-8825-42CD-AB50-A66C55B1845F}"/>
</file>

<file path=customXml/itemProps3.xml><?xml version="1.0" encoding="utf-8"?>
<ds:datastoreItem xmlns:ds="http://schemas.openxmlformats.org/officeDocument/2006/customXml" ds:itemID="{211DC579-608E-46A2-8341-4B1EC356A928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251</TotalTime>
  <Words>96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История возникновения и развития банков </vt:lpstr>
      <vt:lpstr>От Вавилона до возникновения Венеции </vt:lpstr>
      <vt:lpstr>Слайд 3</vt:lpstr>
      <vt:lpstr> На территории Афин, конкуренцию храмам составляла организация «трапецитов» (от латинского – стол), которая подразделялась на аргирамойсов (меняльное дело) и довейстаев (ростовщические ссуды и долгосрочные инвестиции в промышленность).   </vt:lpstr>
      <vt:lpstr>До учреждения Английского банка (1156 – 1694 гг.)</vt:lpstr>
      <vt:lpstr>Английский банк и первые специализированные банки в Шотландии (1694 – конец XVIII века)</vt:lpstr>
      <vt:lpstr>Сужение специализации и монополизация эмиссии банкнот (начало XIX века – сегодняшний день)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32</cp:revision>
  <dcterms:created xsi:type="dcterms:W3CDTF">2016-03-15T17:28:50Z</dcterms:created>
  <dcterms:modified xsi:type="dcterms:W3CDTF">2016-03-18T10:48:43Z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0x0101004136CF89BB20794CB8162050F86E0FBB</vt:lpwstr>
  </property>
</Properties>
</file>